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774700" y="320040"/>
            <a:ext cx="1079754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/>
              <a:t>1</a:t>
            </a:r>
            <a:r>
              <a:rPr lang="zh-CN" altLang="en-US" sz="1600"/>
              <a:t>、设计具体需求：需要设计海报模板并提供电子版（需高清版），学生可在空白处添加自己的图片并制作成大海报</a:t>
            </a:r>
            <a:endParaRPr lang="zh-CN" altLang="en-US" sz="1600"/>
          </a:p>
          <a:p>
            <a:r>
              <a:rPr lang="en-US" altLang="zh-CN" sz="1600"/>
              <a:t>2</a:t>
            </a:r>
            <a:r>
              <a:rPr lang="zh-CN" altLang="en-US" sz="1600"/>
              <a:t>、海报内容文字：</a:t>
            </a:r>
            <a:r>
              <a:rPr lang="en-US" altLang="zh-CN" sz="1600"/>
              <a:t>                </a:t>
            </a:r>
            <a:r>
              <a:rPr lang="zh-CN" altLang="en-US" sz="1600">
                <a:solidFill>
                  <a:srgbClr val="FF0000"/>
                </a:solidFill>
              </a:rPr>
              <a:t> </a:t>
            </a:r>
            <a:r>
              <a:rPr lang="en-US" altLang="zh-CN" sz="1600">
                <a:solidFill>
                  <a:srgbClr val="FF0000"/>
                </a:solidFill>
              </a:rPr>
              <a:t> 2024</a:t>
            </a:r>
            <a:r>
              <a:rPr lang="zh-CN" altLang="en-US" sz="1600">
                <a:solidFill>
                  <a:srgbClr val="FF0000"/>
                </a:solidFill>
              </a:rPr>
              <a:t>年全国大学生嵌入式芯片与系统设计竞赛 </a:t>
            </a:r>
            <a:endParaRPr lang="zh-CN" altLang="en-US" sz="1600">
              <a:solidFill>
                <a:srgbClr val="FF0000"/>
              </a:solidFill>
            </a:endParaRPr>
          </a:p>
          <a:p>
            <a:pPr algn="ctr"/>
            <a:r>
              <a:rPr lang="zh-CN" altLang="en-US" sz="1600">
                <a:solidFill>
                  <a:srgbClr val="FF0000"/>
                </a:solidFill>
              </a:rPr>
              <a:t>芯片设计</a:t>
            </a:r>
            <a:r>
              <a:rPr lang="zh-CN" altLang="en-US" sz="1600">
                <a:solidFill>
                  <a:srgbClr val="FF0000"/>
                </a:solidFill>
              </a:rPr>
              <a:t>赛道</a:t>
            </a:r>
            <a:endParaRPr lang="zh-CN" altLang="en-US" sz="1600">
              <a:solidFill>
                <a:srgbClr val="FF0000"/>
              </a:solidFill>
            </a:endParaRPr>
          </a:p>
          <a:p>
            <a:pPr algn="l"/>
            <a:r>
              <a:rPr lang="en-US" altLang="zh-CN" sz="1600">
                <a:solidFill>
                  <a:schemeClr val="tx1"/>
                </a:solidFill>
              </a:rPr>
              <a:t>3</a:t>
            </a:r>
            <a:r>
              <a:rPr lang="zh-CN" altLang="en-US" sz="1600">
                <a:solidFill>
                  <a:schemeClr val="tx1"/>
                </a:solidFill>
              </a:rPr>
              <a:t>、尺寸比例大小，</a:t>
            </a:r>
            <a:r>
              <a:rPr lang="zh-CN" altLang="en-US" sz="1600">
                <a:solidFill>
                  <a:schemeClr val="tx1"/>
                </a:solidFill>
              </a:rPr>
              <a:t>颜色样式可参考如下例图。</a:t>
            </a:r>
            <a:endParaRPr lang="zh-CN" altLang="en-US" sz="1600">
              <a:solidFill>
                <a:schemeClr val="tx1"/>
              </a:solidFill>
            </a:endParaRPr>
          </a:p>
          <a:p>
            <a:pPr algn="l"/>
            <a:endParaRPr lang="zh-CN" altLang="en-US" sz="1600">
              <a:solidFill>
                <a:schemeClr val="tx1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79245" y="1700530"/>
            <a:ext cx="3342005" cy="47244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lhNGU0ZjExNzJiMzY4M2E2OTUyNGRlOWM0OTQ1OTYifQ=="/>
  <p:tag name="commondata" val="eyJoZGlkIjoiYjk1ZDUyODJjZDI2MDQ1ZGM0ODExNmY0NGY5MzBkYjI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WPS 演示</Application>
  <PresentationFormat>宽屏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JK</dc:creator>
  <cp:lastModifiedBy>李惠兰</cp:lastModifiedBy>
  <cp:revision>9</cp:revision>
  <dcterms:created xsi:type="dcterms:W3CDTF">2022-10-24T07:30:00Z</dcterms:created>
  <dcterms:modified xsi:type="dcterms:W3CDTF">2024-10-25T06:36:45Z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CCE612E2543C4CDD968E75C2DCE4BA51_13</vt:lpwstr>
  </property>
  <property fmtid="{D5CDD505-2E9C-101B-9397-08002B2CF9AE}" pid="3" name="KSOProductBuildVer">
    <vt:lpwstr>2052-12.1.0.18608</vt:lpwstr>
  </property>
</Properties>
</file>